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6" r:id="rId4"/>
    <p:sldId id="270" r:id="rId5"/>
    <p:sldId id="275" r:id="rId6"/>
    <p:sldId id="279" r:id="rId7"/>
    <p:sldId id="284" r:id="rId8"/>
    <p:sldId id="289" r:id="rId9"/>
    <p:sldId id="294" r:id="rId10"/>
    <p:sldId id="298" r:id="rId11"/>
    <p:sldId id="283" r:id="rId12"/>
    <p:sldId id="305" r:id="rId13"/>
    <p:sldId id="309" r:id="rId14"/>
    <p:sldId id="313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8F165-A58E-443B-911A-17282487A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74DB5-CA12-4D33-A6F4-48D5B6D63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1FF85-61F1-453D-B5D4-FA8CE58E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F51BE-B00B-4455-9E69-EF887165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4C477-13E5-416D-8318-6A957008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656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89E52-954F-4E69-A824-F2B6365F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33F91A-7766-4CF6-9B8D-9EA15A843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03875-4755-4ED2-A969-97803FD5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B4CC6-279C-4547-AE73-76ACA4E2A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0E3CB-5374-4774-A4D9-589C9E54C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655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30A7A-2C91-48D8-BEDF-F69F1448B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8E4A3-F217-429A-AB1D-9AFF5589C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31572-BB3F-43CE-B5C4-CCB48D07F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3F944-85A6-42AD-9626-23A5A720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AB5A4-2426-4A18-BB21-7B83EB39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758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2212-C038-4C3C-ACDA-81C151C0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A0E3-3C33-47B3-ACE9-ACC943D5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5035E-FA54-4937-BDD0-0E2F8466F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128B9-A0E6-4988-81FF-B289201C4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EE7FA-784F-40AD-9DD0-6A89F231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14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C5BE-289B-4F55-A6E1-F4C0B9EE5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022E5-6623-4720-A56E-BE9CCC789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779D9-4539-46C4-A299-546B77412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34BB3-4B04-4355-9B18-27F54E28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9F028-9BAE-4C77-94F9-0D52A74B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535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C8AF-9BC7-4694-85EE-A40ED534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72300-212E-4F6E-953F-49D87BB89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D397F-2B65-43D1-AC7F-448E27C43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CA701-F567-4995-936D-9E53A8E06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D6AF8-D36C-43DB-BF54-4EE62A3B7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E0C2A-753B-48C6-BD80-F64C5DC53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08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2CA0-7515-476C-B8F0-74B9064DB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C68C1-0373-424B-BF2B-446127AD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965E4-7105-4853-8419-60F5CA9CC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A1592F-B0E8-4921-9635-70F5E4815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1555C-3E63-4EFB-8AFA-754893BA4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3E5521-CD83-4147-B19B-CA3E22B03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99C6DD-6363-426A-861C-6C443642E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70B75-40DD-4300-A332-45870483A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646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B9003-C5EB-4A7D-BFC9-AA933B222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9F341C-6FB7-458F-A2F8-15F8A3296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41650-686B-47BC-9494-D6CE256C0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7E845-985D-409C-A21C-A3E236131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961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137CB2-3848-42FE-AB71-E15D966D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8183BE-4F22-4B01-ACE1-DAEA420E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9BEDF-347A-4501-B8FE-776A264C5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3703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A8E2-0C2B-4E60-87A3-FDE6B33E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E7EF8-40A8-4202-8E30-2DCFAF386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48710-37A7-4609-B59B-9F45C800E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7EB33-E173-4E6C-A62F-92B9D0C80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93368-E5E0-41C0-BC63-205573F3C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81F1B-68F8-4FD3-9CE6-47694960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92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E55DF-E53B-4180-BB17-03629A550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9E6553-ED28-4680-9294-473C264E6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16215-66C4-41F1-9A7A-191B3A199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E81E1-0A68-4964-8A23-5BECC28C4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B1B45-CE33-4987-96AE-0BF804EB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2F065-0597-4EE5-BA14-A2997903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4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2D579-CAF5-4C7B-8A0C-B8C3100F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5F4C5-FCDB-4E50-BF48-019BFB56C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2DF3E-A77B-4481-90D4-58D19BFAB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7AA30-AE56-408E-9D22-1FC421FCF5B7}" type="datetimeFigureOut">
              <a:rPr lang="fr-FR" smtClean="0"/>
              <a:t>27/03/2021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6EC84-8114-4EE3-B0C2-7C6C04612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5582B-D8AA-4462-A6ED-0B984BE29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FBDB6-8075-4735-B9B3-DAF6C4FBE9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14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546BDC-FA95-4E98-A0BC-9170D6FA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97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114E6-63C3-4EA8-87A0-8472D51B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6F08E3-7A9E-456A-957E-CD13E892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A6365-C0F2-4B36-ACE7-9DEFA575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99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FAB84D-15DA-40D0-B71B-9B3CB9DB3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2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AC7C4-9C05-4CCF-94D4-907F99C13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7CBD8-9266-4A9A-9E05-912F7BD8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91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8BB84-C814-433B-AF1F-B7F6FB470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64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41E642-7D97-4ACA-B95A-400D18C30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59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D6EA9-5B2A-4B28-B2EF-CA123C9C4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78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FCC58-B3D9-4B09-B3C6-6B5E773E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4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BB241-D088-40B2-B051-0F87477B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98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4C1920-AC7A-402A-BE91-016A1E18F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0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A5F97E-9E93-4E8C-BA50-3A8157C2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7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41DEB-55D3-46DC-8B82-2F8EF6227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98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4C695-19E0-4597-B5B5-09713F1A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82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22D0B9-EB56-49D9-A213-61F809FBF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5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0ED38-58B4-4D7B-A813-4F19CCFA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95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3B774-D986-4A7B-86DA-B22FEA21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C54798-A688-4AE2-835D-496C6BC9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87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14213-571A-402F-965E-80FD06A9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73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2CB257-6725-4761-B799-D6D3098F7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C6707-FBB3-43C1-A5C6-11646795A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67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4A712-5C58-4E48-B52E-CE141B37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2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50FD0-FD89-44A8-9D2B-C66CAC84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82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F20D4-C53F-48C0-B29B-BE68525BF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4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B6BC5D-A5C0-448B-81E6-C554D3D81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BA176-C93A-4A20-9A85-A19C68751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38" t="5972" r="8672" b="11112"/>
          <a:stretch/>
        </p:blipFill>
        <p:spPr>
          <a:xfrm>
            <a:off x="1181100" y="561975"/>
            <a:ext cx="10106025" cy="56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5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F1437-5FC1-4E57-A3C1-2FEF4FC07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64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B7670-5DCD-4B24-B32B-D6CE397A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45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0567F-D8E5-4939-9FAF-191C6ABF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61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2B588-F1CF-4F92-A5F9-CCE0D639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13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0</Words>
  <Application>Microsoft Office PowerPoint</Application>
  <PresentationFormat>Widescreen</PresentationFormat>
  <Paragraphs>0</Paragraphs>
  <Slides>31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pierre.ghesquiere@lilo.org</dc:creator>
  <cp:lastModifiedBy>pierre.ghesquiere@lilo.org</cp:lastModifiedBy>
  <cp:revision>8</cp:revision>
  <dcterms:created xsi:type="dcterms:W3CDTF">2021-03-27T10:17:31Z</dcterms:created>
  <dcterms:modified xsi:type="dcterms:W3CDTF">2021-03-27T16:31:59Z</dcterms:modified>
</cp:coreProperties>
</file>